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CCCF3D-8D78-4E7D-9C54-94E1B4E89D60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9069B2-85E1-4F3D-85CB-666191FE11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CCCF3D-8D78-4E7D-9C54-94E1B4E89D60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9069B2-85E1-4F3D-85CB-666191FE11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CCCF3D-8D78-4E7D-9C54-94E1B4E89D60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9069B2-85E1-4F3D-85CB-666191FE11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CCCF3D-8D78-4E7D-9C54-94E1B4E89D60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9069B2-85E1-4F3D-85CB-666191FE11C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CCCF3D-8D78-4E7D-9C54-94E1B4E89D60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9069B2-85E1-4F3D-85CB-666191FE11C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CCCF3D-8D78-4E7D-9C54-94E1B4E89D60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9069B2-85E1-4F3D-85CB-666191FE11C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CCCF3D-8D78-4E7D-9C54-94E1B4E89D60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9069B2-85E1-4F3D-85CB-666191FE11C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CCCF3D-8D78-4E7D-9C54-94E1B4E89D60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9069B2-85E1-4F3D-85CB-666191FE11C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CCCF3D-8D78-4E7D-9C54-94E1B4E89D60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9069B2-85E1-4F3D-85CB-666191FE11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CCCF3D-8D78-4E7D-9C54-94E1B4E89D60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9069B2-85E1-4F3D-85CB-666191FE11C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CCCF3D-8D78-4E7D-9C54-94E1B4E89D60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9069B2-85E1-4F3D-85CB-666191FE11C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CCCF3D-8D78-4E7D-9C54-94E1B4E89D60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D9069B2-85E1-4F3D-85CB-666191FE11C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90499"/>
            <a:ext cx="7772400" cy="1199704"/>
          </a:xfrm>
        </p:spPr>
        <p:txBody>
          <a:bodyPr/>
          <a:lstStyle/>
          <a:p>
            <a:r>
              <a:rPr lang="en-US" dirty="0" smtClean="0"/>
              <a:t>Iowa’s Statewide Youth Suicide/Bullying Prevention Crisis </a:t>
            </a:r>
            <a:r>
              <a:rPr lang="en-US" dirty="0" smtClean="0"/>
              <a:t>Services</a:t>
            </a:r>
            <a:endParaRPr lang="en-US" dirty="0"/>
          </a:p>
        </p:txBody>
      </p:sp>
      <p:pic>
        <p:nvPicPr>
          <p:cNvPr id="1026" name="Picture 2" descr="C:\Users\beau\Downloads\YLI logo for pri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257" y="914400"/>
            <a:ext cx="4126002" cy="2295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48000" y="4122003"/>
            <a:ext cx="541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Beau Pinkham</a:t>
            </a:r>
          </a:p>
          <a:p>
            <a:pPr algn="r"/>
            <a:r>
              <a:rPr lang="en-US" dirty="0" smtClean="0"/>
              <a:t>Crisis Intervention Services Director</a:t>
            </a:r>
          </a:p>
          <a:p>
            <a:pPr algn="r"/>
            <a:r>
              <a:rPr lang="en-US" dirty="0" smtClean="0"/>
              <a:t>The Crisis Center of Johnson County</a:t>
            </a:r>
          </a:p>
        </p:txBody>
      </p:sp>
    </p:spTree>
    <p:extLst>
      <p:ext uri="{BB962C8B-B14F-4D97-AF65-F5344CB8AC3E}">
        <p14:creationId xmlns:p14="http://schemas.microsoft.com/office/powerpoint/2010/main" val="208933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5943600" cy="3505199"/>
          </a:xfrm>
        </p:spPr>
        <p:txBody>
          <a:bodyPr>
            <a:noAutofit/>
          </a:bodyPr>
          <a:lstStyle/>
          <a:p>
            <a:r>
              <a:rPr lang="en-US" sz="4000" dirty="0" smtClean="0"/>
              <a:t>Phone line</a:t>
            </a:r>
          </a:p>
          <a:p>
            <a:r>
              <a:rPr lang="en-US" sz="4000" dirty="0" smtClean="0"/>
              <a:t>Chat</a:t>
            </a:r>
          </a:p>
          <a:p>
            <a:r>
              <a:rPr lang="en-US" sz="4000" dirty="0" smtClean="0"/>
              <a:t>Text</a:t>
            </a:r>
          </a:p>
          <a:p>
            <a:r>
              <a:rPr lang="en-US" sz="4000" dirty="0" smtClean="0"/>
              <a:t>Outreach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Services</a:t>
            </a:r>
            <a:endParaRPr lang="en-US" dirty="0"/>
          </a:p>
        </p:txBody>
      </p:sp>
      <p:pic>
        <p:nvPicPr>
          <p:cNvPr id="4" name="Picture 2" descr="C:\Users\beau\Downloads\YLI logo for pri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600200"/>
            <a:ext cx="4126002" cy="2295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801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Short-term counseling</a:t>
            </a:r>
          </a:p>
          <a:p>
            <a:r>
              <a:rPr lang="en-US" dirty="0" smtClean="0"/>
              <a:t>Referral/action-planning</a:t>
            </a:r>
          </a:p>
          <a:p>
            <a:r>
              <a:rPr lang="en-US" dirty="0" smtClean="0"/>
              <a:t>Suicide prevention</a:t>
            </a:r>
          </a:p>
          <a:p>
            <a:r>
              <a:rPr lang="en-US" dirty="0" smtClean="0"/>
              <a:t>Follow-up/motivational contacts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Wait, What’s Crisis Intervention?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90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395 calls in FY16</a:t>
            </a:r>
          </a:p>
          <a:p>
            <a:r>
              <a:rPr lang="en-US" dirty="0" smtClean="0"/>
              <a:t>Mostly out-of-state adults</a:t>
            </a:r>
          </a:p>
          <a:p>
            <a:r>
              <a:rPr lang="en-US" dirty="0" smtClean="0"/>
              <a:t>SURPRISE: KIDS HATE PHONE CALLS</a:t>
            </a:r>
          </a:p>
          <a:p>
            <a:r>
              <a:rPr lang="en-US" dirty="0" smtClean="0"/>
              <a:t>Reasons that youth call in – physical health help, pranks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Phone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18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1078 “engaged” chats in FY16 (1682 received)</a:t>
            </a:r>
          </a:p>
          <a:p>
            <a:r>
              <a:rPr lang="en-US" dirty="0" smtClean="0"/>
              <a:t>Much more likely to be Iowa youth! Specifically, females age 14-17</a:t>
            </a:r>
          </a:p>
          <a:p>
            <a:r>
              <a:rPr lang="en-US" dirty="0" smtClean="0"/>
              <a:t>Wide variety of topics – NSSI, school, suicide thoughts, relationships (SO MANY RELATIONSHIPS), LGBTQ issues, etc.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00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114 “engaged” texts in FY16 (150 received)</a:t>
            </a:r>
          </a:p>
          <a:p>
            <a:r>
              <a:rPr lang="en-US" dirty="0" smtClean="0"/>
              <a:t>Small but growing (FY17 stats are well beyond this already)</a:t>
            </a:r>
          </a:p>
          <a:p>
            <a:r>
              <a:rPr lang="en-US" dirty="0" smtClean="0"/>
              <a:t>Eclectic mix – Iowa youth, Iowa adults, etc.</a:t>
            </a:r>
          </a:p>
          <a:p>
            <a:r>
              <a:rPr lang="en-US" dirty="0" smtClean="0"/>
              <a:t>Topics are all over the place</a:t>
            </a:r>
          </a:p>
          <a:p>
            <a:r>
              <a:rPr lang="en-US" dirty="0" smtClean="0"/>
              <a:t>Text as service is still finding its voice in crisis intervention world</a:t>
            </a:r>
          </a:p>
          <a:p>
            <a:r>
              <a:rPr lang="en-US" dirty="0" smtClean="0"/>
              <a:t>Tough on CI side of things to deal with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76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 to advertise and expand services</a:t>
            </a:r>
          </a:p>
          <a:p>
            <a:r>
              <a:rPr lang="en-US" dirty="0" smtClean="0"/>
              <a:t>Encourage growth in Iowa</a:t>
            </a:r>
          </a:p>
          <a:p>
            <a:r>
              <a:rPr lang="en-US" dirty="0" smtClean="0"/>
              <a:t>Constantly vigilant on new trends – counseling via social media, etc.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where do we go from here?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4594860"/>
            <a:ext cx="679384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Questions? Contact me at:</a:t>
            </a:r>
          </a:p>
          <a:p>
            <a:r>
              <a:rPr lang="en-US" sz="3200" dirty="0" smtClean="0"/>
              <a:t>beau.pinkham@jccrisiscenter.org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3563034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y</a:t>
            </a:r>
            <a:r>
              <a:rPr lang="en-US" sz="3600" dirty="0" smtClean="0"/>
              <a:t>ourlifeiowa.org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4555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256</TotalTime>
  <Words>214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PowerPoint Presentation</vt:lpstr>
      <vt:lpstr>The Services</vt:lpstr>
      <vt:lpstr>Wait, What’s Crisis Intervention? </vt:lpstr>
      <vt:lpstr>Phone Line</vt:lpstr>
      <vt:lpstr>Chat</vt:lpstr>
      <vt:lpstr>Text</vt:lpstr>
      <vt:lpstr>So where do we go from here?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Beach</dc:creator>
  <cp:lastModifiedBy>Rachel Beach</cp:lastModifiedBy>
  <cp:revision>12</cp:revision>
  <dcterms:created xsi:type="dcterms:W3CDTF">2017-03-31T18:23:29Z</dcterms:created>
  <dcterms:modified xsi:type="dcterms:W3CDTF">2017-04-04T21:04:47Z</dcterms:modified>
</cp:coreProperties>
</file>